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E26-15D1-4DD0-B3CF-B1A50B40B3B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9CF-7096-4231-8BCD-F3E14F66B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1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E26-15D1-4DD0-B3CF-B1A50B40B3B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9CF-7096-4231-8BCD-F3E14F66B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76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E26-15D1-4DD0-B3CF-B1A50B40B3B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9CF-7096-4231-8BCD-F3E14F66B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3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E26-15D1-4DD0-B3CF-B1A50B40B3B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9CF-7096-4231-8BCD-F3E14F66B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5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E26-15D1-4DD0-B3CF-B1A50B40B3B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9CF-7096-4231-8BCD-F3E14F66B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8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E26-15D1-4DD0-B3CF-B1A50B40B3B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9CF-7096-4231-8BCD-F3E14F66B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6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E26-15D1-4DD0-B3CF-B1A50B40B3B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9CF-7096-4231-8BCD-F3E14F66B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4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E26-15D1-4DD0-B3CF-B1A50B40B3B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9CF-7096-4231-8BCD-F3E14F66B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E26-15D1-4DD0-B3CF-B1A50B40B3B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9CF-7096-4231-8BCD-F3E14F66B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3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E26-15D1-4DD0-B3CF-B1A50B40B3B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9CF-7096-4231-8BCD-F3E14F66B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1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E26-15D1-4DD0-B3CF-B1A50B40B3B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9CF-7096-4231-8BCD-F3E14F66B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2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E2E26-15D1-4DD0-B3CF-B1A50B40B3B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E19CF-7096-4231-8BCD-F3E14F66B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94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:\Communications\COMMUNICATIONS 2018\MULTIMEDIA\CRV\London\mc_brc_hoxton_0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56" b="29120"/>
          <a:stretch/>
        </p:blipFill>
        <p:spPr bwMode="auto">
          <a:xfrm>
            <a:off x="-2916832" y="193261"/>
            <a:ext cx="1581214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22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British Red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Scott</dc:creator>
  <cp:lastModifiedBy>Heather Scott</cp:lastModifiedBy>
  <cp:revision>1</cp:revision>
  <dcterms:created xsi:type="dcterms:W3CDTF">2018-05-18T09:35:10Z</dcterms:created>
  <dcterms:modified xsi:type="dcterms:W3CDTF">2018-05-18T09:41:24Z</dcterms:modified>
</cp:coreProperties>
</file>